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63" r:id="rId5"/>
    <p:sldId id="265" r:id="rId6"/>
    <p:sldId id="264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8" autoAdjust="0"/>
    <p:restoredTop sz="92101" autoAdjust="0"/>
  </p:normalViewPr>
  <p:slideViewPr>
    <p:cSldViewPr snapToGrid="0">
      <p:cViewPr varScale="1">
        <p:scale>
          <a:sx n="72" d="100"/>
          <a:sy n="72" d="100"/>
        </p:scale>
        <p:origin x="1128" y="60"/>
      </p:cViewPr>
      <p:guideLst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-873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75077-A074-4E8C-B45E-964494945228}" type="datetimeFigureOut">
              <a:rPr lang="en-US"/>
              <a:t>11/30/2020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4C80B-8910-445E-8D30-7A590951118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12540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48A4-4B96-49F4-8C25-4C9D06114B2C}" type="datetimeFigureOut">
              <a:rPr lang="en-US"/>
              <a:t>11/30/2020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1F1E7-4EFD-4BFF-B438-FCD52FD36B1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356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21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79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97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6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t>‹#›</a:t>
            </a:fld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31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38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751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02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26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454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732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698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724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731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977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40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85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9F40-B079-4B71-A627-7266DFEA7F03}" type="slidenum">
              <a:rPr/>
              <a:t>‹#›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2902D-A5F5-4D7D-AAA7-32469BA0BC4D}" type="datetimeFigureOut">
              <a:rPr lang="en-US"/>
              <a:t>11/30/2020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633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402902D-A5F5-4D7D-AAA7-32469BA0BC4D}" type="datetimeFigureOut">
              <a:rPr lang="en-US" smtClean="0"/>
              <a:pPr/>
              <a:t>11/30/2020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F4C9F40-B079-4B71-A627-7266DFEA7F0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57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55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2800" dirty="0" smtClean="0"/>
              <a:t>HEALTH POLICY AND LAW IN THE UNITED STATES NURSING HOMES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45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Sources of Ideas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5249" y="2391508"/>
            <a:ext cx="7948245" cy="402335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/>
              <a:t>Ideas are generated by identifying the gap or serious health issues such as  scandals and exposes concerning fraud, abuse , and poor-quality care in nursing homes by healthcare experts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/>
              <a:t>The healthcare experts explores various strategies of filling the gap or solving the health issues in the nursing homes through research or brainstorming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/>
              <a:t>Healthcare professional consult all the stakeholders and suggest ways of improving the nursing homes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/>
              <a:t>If the all stakeholders agree with the healthcare professionals the idea is documented as regulations and rules to ensure effectiveness and efficiency of nursing homes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smtClean="0"/>
              <a:t>The idea is implemented and governs the nursing homes institutions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69056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Piloting of the Rules and Regulations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GB" dirty="0" smtClean="0"/>
              <a:t>Few nursing homes facilities are selected for piloting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/>
              <a:t>The piloting process is closely monitored and supervised by relevant government agencies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 smtClean="0"/>
              <a:t>During the supervision and monitoring the established new regulations and rules are assessed on its applicability and practicability for possible adoption in the rest of nursing homes facilities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787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Rules and Regulations Becomes Health Policy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5" y="2487168"/>
            <a:ext cx="3805951" cy="378111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600" dirty="0"/>
              <a:t>After successful piloting the rules and regulations are taken to the United States Department of Health, Education, and Welfare  for further evaluation and policy formulation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/>
              <a:t>The Department of Health, Education, and Welfare carries research to ascertain if the new rules and regulations can be adopted and applied in other nursing homes in the country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/>
              <a:t>If the policy makers are satisfied that the new regulations and rules are good and applicable they adopt and recommend for operationalization and implementation </a:t>
            </a:r>
          </a:p>
          <a:p>
            <a:endParaRPr lang="en-US" sz="1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94381" y="2487168"/>
            <a:ext cx="3336925" cy="318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8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 Policy Becomes Law at the State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After the implementation of the policy, United States Department of Health, Education, and Welfare drafts a bill and takes it to the legislative assembly at the local state level for debate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In the assembly the policy is subjected to first, second and third reading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If necessary changes or amendments are made before passing it into the law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5025" y="2597426"/>
            <a:ext cx="3611079" cy="3337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8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Rules and Regulations Becomes the Law at National Level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5861" y="2487168"/>
            <a:ext cx="4605268" cy="3447288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If the national government considers the law at the state as good for all the citizens it may take it and do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Further research and evaluation is done  to ensure it is practical and applicable in all the nursing homes across the country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If the national government is convinced that the law can be adopted in all the facilities it is taken to the U.S Congress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In the U.S Congress it may passed to law with or without amendments or changes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Ounces it is enacted into the law it will govern the operations of all nursing homes in the United States 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81129" y="2487168"/>
            <a:ext cx="3336925" cy="324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4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Hawes, C., More., V., Phillips, C.D., Fries, B.E., Morris, J.N., Steele-</a:t>
            </a:r>
            <a:r>
              <a:rPr lang="en-GB" dirty="0" err="1"/>
              <a:t>Friedlob</a:t>
            </a:r>
            <a:r>
              <a:rPr lang="en-GB" dirty="0"/>
              <a:t>, E., Greene, A.M., and </a:t>
            </a:r>
            <a:r>
              <a:rPr lang="en-GB" dirty="0" err="1"/>
              <a:t>Nennstiel</a:t>
            </a:r>
            <a:r>
              <a:rPr lang="en-GB" dirty="0"/>
              <a:t>, M. (1997). The OBRA-87 nursing home regulations and the implementation of the resident assessment instrument: Effects on process quality. Journal of the American Geriatric Society, 45: 977–985. </a:t>
            </a:r>
            <a:endParaRPr lang="en-GB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err="1" smtClean="0"/>
              <a:t>Walshe</a:t>
            </a:r>
            <a:r>
              <a:rPr lang="en-GB" dirty="0"/>
              <a:t>, K. (2001). Regulating US nursing homes: are we learning from experience?. </a:t>
            </a:r>
            <a:r>
              <a:rPr lang="en-GB" i="1" dirty="0"/>
              <a:t>Health Affairs</a:t>
            </a:r>
            <a:r>
              <a:rPr lang="en-GB" dirty="0"/>
              <a:t>, </a:t>
            </a:r>
            <a:r>
              <a:rPr lang="en-GB" i="1" dirty="0"/>
              <a:t>20</a:t>
            </a:r>
            <a:r>
              <a:rPr lang="en-GB" dirty="0"/>
              <a:t>(6), </a:t>
            </a:r>
            <a:r>
              <a:rPr lang="en-GB" dirty="0" smtClean="0"/>
              <a:t>128-144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093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cademicScience">
      <a:dk1>
        <a:srgbClr val="000000"/>
      </a:dk1>
      <a:lt1>
        <a:sysClr val="window" lastClr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4966</TotalTime>
  <Words>523</Words>
  <Application>Microsoft Office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Garamond</vt:lpstr>
      <vt:lpstr>Wingdings</vt:lpstr>
      <vt:lpstr>Organic</vt:lpstr>
      <vt:lpstr>HEALTH POLICY AND LAW IN THE UNITED STATES NURSING HOMES</vt:lpstr>
      <vt:lpstr>Sources of Ideas </vt:lpstr>
      <vt:lpstr>Piloting of the Rules and Regulations </vt:lpstr>
      <vt:lpstr>How Rules and Regulations Becomes Health Policy </vt:lpstr>
      <vt:lpstr>How  Policy Becomes Law at the State Level</vt:lpstr>
      <vt:lpstr>How Rules and Regulations Becomes the Law at National Level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of Car Collisions</dc:title>
  <dc:creator>Rachel Brennan</dc:creator>
  <cp:lastModifiedBy>user</cp:lastModifiedBy>
  <cp:revision>106</cp:revision>
  <dcterms:created xsi:type="dcterms:W3CDTF">2020-10-28T15:49:45Z</dcterms:created>
  <dcterms:modified xsi:type="dcterms:W3CDTF">2020-11-30T19:02:22Z</dcterms:modified>
</cp:coreProperties>
</file>